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09/07/2018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# 12</a:t>
            </a:r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29 - 03 -2018</a:t>
            </a:r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12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857356" y="1404762"/>
          <a:ext cx="5357850" cy="5453238"/>
        </p:xfrm>
        <a:graphic>
          <a:graphicData uri="http://schemas.openxmlformats.org/drawingml/2006/table">
            <a:tbl>
              <a:tblPr/>
              <a:tblGrid>
                <a:gridCol w="3011346"/>
                <a:gridCol w="782168"/>
                <a:gridCol w="782168"/>
                <a:gridCol w="782168"/>
              </a:tblGrid>
              <a:tr h="12515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15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 dirty="0">
                          <a:latin typeface="Arial"/>
                        </a:rPr>
                        <a:t>SUBDIRECCION DE CONTROL Y PREVENCION DE ENFERMEDADES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15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156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456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12-2018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55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Padecimiento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71,900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78,964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-8.95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smtClean="0">
                          <a:latin typeface="Arial"/>
                        </a:rPr>
                        <a:t>Enfermedades diarreicas agudas**</a:t>
                      </a:r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12,657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10,626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19.11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490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>
                          <a:latin typeface="Arial"/>
                        </a:rPr>
                        <a:t>Infección de vías urinarias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10,395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9,879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5.22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3,768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2,937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28.29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3,714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4,021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-7.63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3,521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2,915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20.79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2,989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2,836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5.39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1,382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1,101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25.52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1,206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1,738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-30.61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703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673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4.46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676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720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-6.11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473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-3.27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413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458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-9.83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Diabetes mellitus (ambas) ****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399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489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-18.40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271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360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-24.72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266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-35.12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217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217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0.00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210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 dirty="0">
                          <a:latin typeface="Arial"/>
                        </a:rPr>
                        <a:t>243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-13.58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8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146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181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-19.34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42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>
                          <a:latin typeface="Arial"/>
                        </a:rPr>
                        <a:t>Edema, proteinuria y transtornos hipertensivos en el embarazo, parto y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126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Arial"/>
                        </a:rPr>
                        <a:t>108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latin typeface="Calibri"/>
                        </a:rPr>
                        <a:t>16.67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45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117,713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122,423</a:t>
                      </a:r>
                    </a:p>
                  </a:txBody>
                  <a:tcPr marL="5474" marR="5474" marT="54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800" b="1" i="0" u="none" strike="noStrike">
                          <a:latin typeface="Calibri"/>
                        </a:rPr>
                        <a:t>-3.85</a:t>
                      </a:r>
                    </a:p>
                  </a:txBody>
                  <a:tcPr marL="5474" marR="5474" marT="54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156"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88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Fuente: EPIMORBI-SUAVE. Subdirección de Prevención y Control de Enfermedades. Secretaría de Salud. B.C.S.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388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388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**Incluye: amibiasis intestinal, shigelosis, fiebre tifoidea, giardiasis, enfermedad diarreica aguda, intoxicación alimentaria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017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03880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5156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156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**** Incluye diabetes mellitus tipo 1 y 2.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15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800" b="0" i="0" u="none" strike="noStrike" dirty="0">
                        <a:latin typeface="Arial"/>
                      </a:endParaRP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17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474" marR="5474" marT="54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12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21" name="20 Tabla"/>
          <p:cNvGraphicFramePr>
            <a:graphicFrameLocks noGrp="1"/>
          </p:cNvGraphicFramePr>
          <p:nvPr/>
        </p:nvGraphicFramePr>
        <p:xfrm>
          <a:off x="857224" y="2428868"/>
          <a:ext cx="6977088" cy="2622968"/>
        </p:xfrm>
        <a:graphic>
          <a:graphicData uri="http://schemas.openxmlformats.org/drawingml/2006/table">
            <a:tbl>
              <a:tblPr/>
              <a:tblGrid>
                <a:gridCol w="581424"/>
                <a:gridCol w="581424"/>
                <a:gridCol w="581424"/>
                <a:gridCol w="581424"/>
                <a:gridCol w="581424"/>
                <a:gridCol w="581424"/>
                <a:gridCol w="581424"/>
                <a:gridCol w="581424"/>
                <a:gridCol w="581424"/>
                <a:gridCol w="581424"/>
                <a:gridCol w="581424"/>
                <a:gridCol w="581424"/>
              </a:tblGrid>
              <a:tr h="265975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9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MX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3431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7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5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97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5975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22/03/2018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975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12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1714488"/>
            <a:ext cx="5800738" cy="50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491</Words>
  <Application>Microsoft Office PowerPoint</Application>
  <PresentationFormat>Presentación en pantalla (4:3)</PresentationFormat>
  <Paragraphs>205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B.C.S.  PANORAMA EPIDEMIOLOGICO 2018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25</cp:revision>
  <dcterms:created xsi:type="dcterms:W3CDTF">2018-06-06T16:56:21Z</dcterms:created>
  <dcterms:modified xsi:type="dcterms:W3CDTF">2018-07-09T15:07:54Z</dcterms:modified>
</cp:coreProperties>
</file>